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39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158FA-4825-4495-9071-DCCA2CBE30C2}" type="datetimeFigureOut">
              <a:rPr lang="en-MY" smtClean="0"/>
              <a:t>21/9/2021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60904-02AD-48E8-A1FC-8F3C5ACBA80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0852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158FA-4825-4495-9071-DCCA2CBE30C2}" type="datetimeFigureOut">
              <a:rPr lang="en-MY" smtClean="0"/>
              <a:t>21/9/2021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60904-02AD-48E8-A1FC-8F3C5ACBA80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2010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18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62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27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34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23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3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68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08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42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4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81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07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62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43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69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00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16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88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56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18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23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44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97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74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27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67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26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68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01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16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18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5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2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6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90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7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82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20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765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082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091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27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31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33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61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95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72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8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4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69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NURUL SYUHADA BINTI OMAR</dc:creator>
  <cp:lastModifiedBy>SITI SALWATI FADZLI</cp:lastModifiedBy>
  <cp:revision>5</cp:revision>
  <dcterms:created xsi:type="dcterms:W3CDTF">2021-04-26T05:48:52Z</dcterms:created>
  <dcterms:modified xsi:type="dcterms:W3CDTF">2021-09-21T10:33:14Z</dcterms:modified>
</cp:coreProperties>
</file>